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972" r:id="rId1"/>
  </p:sldMasterIdLst>
  <p:sldIdLst>
    <p:sldId id="256" r:id="rId2"/>
    <p:sldId id="257" r:id="rId3"/>
    <p:sldId id="265" r:id="rId4"/>
    <p:sldId id="266" r:id="rId5"/>
    <p:sldId id="267" r:id="rId6"/>
    <p:sldId id="258" r:id="rId7"/>
    <p:sldId id="269" r:id="rId8"/>
    <p:sldId id="268" r:id="rId9"/>
    <p:sldId id="270" r:id="rId10"/>
    <p:sldId id="271" r:id="rId11"/>
    <p:sldId id="272" r:id="rId12"/>
    <p:sldId id="260" r:id="rId13"/>
    <p:sldId id="273" r:id="rId14"/>
    <p:sldId id="274" r:id="rId15"/>
    <p:sldId id="259" r:id="rId16"/>
    <p:sldId id="275" r:id="rId17"/>
    <p:sldId id="276" r:id="rId18"/>
    <p:sldId id="261" r:id="rId19"/>
    <p:sldId id="277" r:id="rId20"/>
    <p:sldId id="278" r:id="rId21"/>
    <p:sldId id="262" r:id="rId22"/>
    <p:sldId id="279" r:id="rId23"/>
    <p:sldId id="280" r:id="rId24"/>
    <p:sldId id="263" r:id="rId25"/>
    <p:sldId id="281" r:id="rId26"/>
    <p:sldId id="283" r:id="rId27"/>
    <p:sldId id="282" r:id="rId28"/>
    <p:sldId id="264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D8B6752-D2C6-0242-ACFD-829887FD1694}" type="datetimeFigureOut">
              <a:rPr lang="en-US" smtClean="0"/>
              <a:t>2/6/16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6752-D2C6-0242-ACFD-829887FD1694}" type="datetimeFigureOut">
              <a:rPr lang="en-US" smtClean="0"/>
              <a:t>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DFE3-A1D5-F94C-86E1-0C64E8CD3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6752-D2C6-0242-ACFD-829887FD1694}" type="datetimeFigureOut">
              <a:rPr lang="en-US" smtClean="0"/>
              <a:t>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DFE3-A1D5-F94C-86E1-0C64E8CD3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6752-D2C6-0242-ACFD-829887FD1694}" type="datetimeFigureOut">
              <a:rPr lang="en-US" smtClean="0"/>
              <a:t>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DFE3-A1D5-F94C-86E1-0C64E8CD3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6752-D2C6-0242-ACFD-829887FD1694}" type="datetimeFigureOut">
              <a:rPr lang="en-US" smtClean="0"/>
              <a:t>2/6/16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1A3BC-1721-41A9-A28E-3ABDE20B2B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6752-D2C6-0242-ACFD-829887FD1694}" type="datetimeFigureOut">
              <a:rPr lang="en-US" smtClean="0"/>
              <a:t>2/6/16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DFE3-A1D5-F94C-86E1-0C64E8CD3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8B6752-D2C6-0242-ACFD-829887FD1694}" type="datetimeFigureOut">
              <a:rPr lang="en-US" smtClean="0"/>
              <a:t>2/6/16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C9DFE3-A1D5-F94C-86E1-0C64E8CD33F9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D8B6752-D2C6-0242-ACFD-829887FD1694}" type="datetimeFigureOut">
              <a:rPr lang="en-US" smtClean="0"/>
              <a:t>2/6/16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2C9DFE3-A1D5-F94C-86E1-0C64E8CD3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6752-D2C6-0242-ACFD-829887FD1694}" type="datetimeFigureOut">
              <a:rPr lang="en-US" smtClean="0"/>
              <a:t>2/6/16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DFE3-A1D5-F94C-86E1-0C64E8CD3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6752-D2C6-0242-ACFD-829887FD1694}" type="datetimeFigureOut">
              <a:rPr lang="en-US" smtClean="0"/>
              <a:t>2/6/16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B6752-D2C6-0242-ACFD-829887FD1694}" type="datetimeFigureOut">
              <a:rPr lang="en-US" smtClean="0"/>
              <a:t>2/6/16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DFE3-A1D5-F94C-86E1-0C64E8CD33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D8B6752-D2C6-0242-ACFD-829887FD1694}" type="datetimeFigureOut">
              <a:rPr lang="en-US" smtClean="0"/>
              <a:t>2/6/16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2C9DFE3-A1D5-F94C-86E1-0C64E8CD33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tevenSavage.com" TargetMode="External"/><Relationship Id="rId3" Type="http://schemas.openxmlformats.org/officeDocument/2006/relationships/hyperlink" Target="http://www.civicgeek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nformoTron.com" TargetMode="External"/><Relationship Id="rId3" Type="http://schemas.openxmlformats.org/officeDocument/2006/relationships/hyperlink" Target="http://www.SeventhSanctum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ivicGeek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Civic Geek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 Geeky</a:t>
            </a:r>
          </a:p>
          <a:p>
            <a:r>
              <a:rPr lang="en-US" dirty="0" smtClean="0"/>
              <a:t>Get Connected</a:t>
            </a:r>
          </a:p>
          <a:p>
            <a:r>
              <a:rPr lang="en-US" dirty="0" smtClean="0"/>
              <a:t>Do Good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Involved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huge amounts of conventions, clubs, and events out there that fit your geeky interests.</a:t>
            </a:r>
          </a:p>
          <a:p>
            <a:r>
              <a:rPr lang="en-US" dirty="0" smtClean="0"/>
              <a:t>Go and help out at one.</a:t>
            </a:r>
          </a:p>
          <a:p>
            <a:r>
              <a:rPr lang="en-US" dirty="0" smtClean="0"/>
              <a:t>You probably have a special set of skills and abilities you can use.</a:t>
            </a:r>
          </a:p>
          <a:p>
            <a:r>
              <a:rPr lang="en-US" dirty="0" smtClean="0"/>
              <a:t>Most conventions and groups need help anyway.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To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your club/group to help out at a convention, combining both your efforts!</a:t>
            </a:r>
          </a:p>
          <a:p>
            <a:r>
              <a:rPr lang="en-US" dirty="0" smtClean="0"/>
              <a:t>Make a club or con staff “hotline” in email to help members out with job searches, need for a ride, moving, etc.</a:t>
            </a:r>
          </a:p>
          <a:p>
            <a:r>
              <a:rPr lang="en-US" dirty="0" smtClean="0"/>
              <a:t>Just volunteer.  What could go (terribly) wrong?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 And Academics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Keeper Of The Flames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Geekdom</a:t>
            </a:r>
            <a:r>
              <a:rPr lang="en-US" dirty="0" smtClean="0"/>
              <a:t> Is Important.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way to be a civic geek is support your own history and study </a:t>
            </a:r>
            <a:r>
              <a:rPr lang="en-US" dirty="0" err="1" smtClean="0"/>
              <a:t>geekdom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are web pages you can assist with.</a:t>
            </a:r>
          </a:p>
          <a:p>
            <a:r>
              <a:rPr lang="en-US" dirty="0" smtClean="0"/>
              <a:t>There are archives around the world you can contribute to or help out with.</a:t>
            </a:r>
          </a:p>
          <a:p>
            <a:r>
              <a:rPr lang="en-US" dirty="0" smtClean="0"/>
              <a:t>There are academic groups that study games, comics, and more – help them out.</a:t>
            </a:r>
          </a:p>
          <a:p>
            <a:r>
              <a:rPr lang="en-US" dirty="0" smtClean="0"/>
              <a:t>There are museums that need assistance.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To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Raise money for a good academic or historical group with your con or club.</a:t>
            </a:r>
          </a:p>
          <a:p>
            <a:r>
              <a:rPr lang="en-US" dirty="0" smtClean="0"/>
              <a:t>If you’re near one of these academic or historical groups, go and help out in person!</a:t>
            </a:r>
          </a:p>
          <a:p>
            <a:r>
              <a:rPr lang="en-US" dirty="0" smtClean="0"/>
              <a:t>Do a donation drive to get materials for archives.</a:t>
            </a:r>
          </a:p>
          <a:p>
            <a:r>
              <a:rPr lang="en-US" dirty="0" smtClean="0"/>
              <a:t>Help spread the word about research.</a:t>
            </a:r>
          </a:p>
          <a:p>
            <a:r>
              <a:rPr lang="en-US" dirty="0" smtClean="0"/>
              <a:t>Contribute your own writing!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 Good Causes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Little Does A Lot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Geeks Do Stuff – So Support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There’s plenty out there that are geek-centric, and do a lot of good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 it your own </a:t>
            </a:r>
            <a:r>
              <a:rPr lang="en-US" dirty="0" err="1" smtClean="0"/>
              <a:t>youtube</a:t>
            </a:r>
            <a:r>
              <a:rPr lang="en-US" dirty="0" smtClean="0"/>
              <a:t> channel or your convention, you have ways to support good causes.</a:t>
            </a:r>
          </a:p>
          <a:p>
            <a:r>
              <a:rPr lang="en-US" dirty="0" smtClean="0"/>
              <a:t>Find one, adopt it, and support it with money, charities, marathons, publicities, and more.</a:t>
            </a:r>
          </a:p>
          <a:p>
            <a:r>
              <a:rPr lang="en-US" dirty="0" smtClean="0"/>
              <a:t>This is very common, very fun, and easy to publicize.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To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Marathons.  This is popular in gaming, but why not do marathon </a:t>
            </a:r>
            <a:r>
              <a:rPr lang="en-US" dirty="0" err="1" smtClean="0"/>
              <a:t>cosplay</a:t>
            </a:r>
            <a:r>
              <a:rPr lang="en-US" dirty="0" smtClean="0"/>
              <a:t> assemblies, or </a:t>
            </a:r>
            <a:r>
              <a:rPr lang="en-US" dirty="0" err="1" smtClean="0"/>
              <a:t>fanfic</a:t>
            </a:r>
            <a:r>
              <a:rPr lang="en-US" dirty="0" smtClean="0"/>
              <a:t> writing, or more?</a:t>
            </a:r>
          </a:p>
          <a:p>
            <a:r>
              <a:rPr lang="en-US" dirty="0" smtClean="0"/>
              <a:t>Clever publicity.  If you’re in a vampire </a:t>
            </a:r>
            <a:r>
              <a:rPr lang="en-US" dirty="0" err="1" smtClean="0"/>
              <a:t>fangroup</a:t>
            </a:r>
            <a:r>
              <a:rPr lang="en-US" dirty="0" smtClean="0"/>
              <a:t>, why not support a blood drive?</a:t>
            </a:r>
          </a:p>
          <a:p>
            <a:r>
              <a:rPr lang="en-US" dirty="0" smtClean="0"/>
              <a:t>Skill contribution.  I bet your team of coders and webmasters could do good for a literacy initiative.</a:t>
            </a:r>
          </a:p>
          <a:p>
            <a:r>
              <a:rPr lang="en-US" dirty="0" smtClean="0"/>
              <a:t>Find a pet cause and do everything you can.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Literacy, Reading, Writing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We’re All About Communication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Literacy And Writing *IS* Geeky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comics to </a:t>
            </a:r>
            <a:r>
              <a:rPr lang="en-US" dirty="0" err="1" smtClean="0"/>
              <a:t>manga</a:t>
            </a:r>
            <a:r>
              <a:rPr lang="en-US" dirty="0" smtClean="0"/>
              <a:t> to subtitles, geeks are creatures of reading.</a:t>
            </a:r>
          </a:p>
          <a:p>
            <a:r>
              <a:rPr lang="en-US" dirty="0" smtClean="0"/>
              <a:t>We’re often writers, from </a:t>
            </a:r>
            <a:r>
              <a:rPr lang="en-US" dirty="0" err="1" smtClean="0"/>
              <a:t>fanfic</a:t>
            </a:r>
            <a:r>
              <a:rPr lang="en-US" dirty="0" smtClean="0"/>
              <a:t> to reviews to original stuff.</a:t>
            </a:r>
          </a:p>
          <a:p>
            <a:r>
              <a:rPr lang="en-US" dirty="0" smtClean="0"/>
              <a:t>Supporting literacy and writing groups is par for the course – and we have unique ways to be supportive.</a:t>
            </a:r>
          </a:p>
          <a:p>
            <a:r>
              <a:rPr lang="en-US" dirty="0" smtClean="0"/>
              <a:t>There’s also many good causes out there.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this about?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geeks.</a:t>
            </a:r>
          </a:p>
          <a:p>
            <a:r>
              <a:rPr lang="en-US" dirty="0" smtClean="0"/>
              <a:t>It’s the age of geek.</a:t>
            </a:r>
          </a:p>
          <a:p>
            <a:r>
              <a:rPr lang="en-US" dirty="0" smtClean="0"/>
              <a:t>But sometimes we want to do more, to get connected.</a:t>
            </a:r>
          </a:p>
          <a:p>
            <a:r>
              <a:rPr lang="en-US" dirty="0" smtClean="0"/>
              <a:t>How to do that isn’t always obvious.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To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Donations.  Many literacy groups collect books, I’m guessing your crew has a lot they don’t need anymore.</a:t>
            </a:r>
          </a:p>
          <a:p>
            <a:r>
              <a:rPr lang="en-US" dirty="0" smtClean="0"/>
              <a:t>Coaching.  From writing to literacy, you and your friends may provide hands-on-education.</a:t>
            </a:r>
          </a:p>
          <a:p>
            <a:r>
              <a:rPr lang="en-US" dirty="0" smtClean="0"/>
              <a:t>Events.  Marathons, drives, at cons or clubs are a great idea.</a:t>
            </a:r>
          </a:p>
          <a:p>
            <a:r>
              <a:rPr lang="en-US" dirty="0" smtClean="0"/>
              <a:t>Awareness.  Most people aren’t aware of these programs – go help.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Skills And Talents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Share The Abilities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You’ve Got Skills – Share Them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Chances are you and your friends have unique skills – share them with geeks, the world, or both.</a:t>
            </a:r>
          </a:p>
          <a:p>
            <a:r>
              <a:rPr lang="en-US" dirty="0" smtClean="0"/>
              <a:t>Speaking at conventions is a great way to do it – but you can also do hands-on groups at </a:t>
            </a:r>
            <a:r>
              <a:rPr lang="en-US" dirty="0" err="1" smtClean="0"/>
              <a:t>meetups</a:t>
            </a:r>
            <a:r>
              <a:rPr lang="en-US" dirty="0" smtClean="0"/>
              <a:t> and more.</a:t>
            </a:r>
          </a:p>
          <a:p>
            <a:r>
              <a:rPr lang="en-US" dirty="0" smtClean="0"/>
              <a:t>You can use skills hands-on, like fix-it and repair groups.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To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you’re really good at something, start a speaking schedule at conventions.  In time you may do a lot of good.</a:t>
            </a:r>
          </a:p>
          <a:p>
            <a:r>
              <a:rPr lang="en-US" dirty="0" smtClean="0"/>
              <a:t>Run workshops and events at conventions – or help run them.</a:t>
            </a:r>
          </a:p>
          <a:p>
            <a:r>
              <a:rPr lang="en-US" dirty="0" smtClean="0"/>
              <a:t>Write up guides and instructions.</a:t>
            </a:r>
          </a:p>
          <a:p>
            <a:r>
              <a:rPr lang="en-US" dirty="0" smtClean="0"/>
              <a:t>Help out at skill-based hobbyist sites.</a:t>
            </a:r>
          </a:p>
          <a:p>
            <a:r>
              <a:rPr lang="en-US" dirty="0" smtClean="0"/>
              <a:t>Run repair and </a:t>
            </a:r>
            <a:r>
              <a:rPr lang="en-US" dirty="0" err="1" smtClean="0"/>
              <a:t>refurb</a:t>
            </a:r>
            <a:r>
              <a:rPr lang="en-US" dirty="0" smtClean="0"/>
              <a:t> events.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World Is Not Enough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Lot’s Going On In The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lot of it is also kind of lousy.</a:t>
            </a:r>
          </a:p>
          <a:p>
            <a:r>
              <a:rPr lang="en-US" dirty="0" smtClean="0"/>
              <a:t>If you want to really step up, there are a number of things you can do to help out.</a:t>
            </a:r>
          </a:p>
          <a:p>
            <a:r>
              <a:rPr lang="en-US" dirty="0" smtClean="0"/>
              <a:t>We geeks keep changing the world – might as well choose for a better one!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To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Citizen Science – There’s a number of groups doing citizen science – helping with research and the like.  Great to help directly or invite speakers to cons.</a:t>
            </a:r>
          </a:p>
          <a:p>
            <a:r>
              <a:rPr lang="en-US" dirty="0" smtClean="0"/>
              <a:t>Environment – Many green geeks get involved in important environmental issues.</a:t>
            </a:r>
          </a:p>
          <a:p>
            <a:r>
              <a:rPr lang="en-US" dirty="0" smtClean="0"/>
              <a:t>Free Speech – From CBLDF to others, there’s groups fighting the real fight for inclusive media around the world.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Ideas To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Space Exploration – Often seems to have stalled, but there are groups working to get us further into space.</a:t>
            </a:r>
          </a:p>
          <a:p>
            <a:r>
              <a:rPr lang="en-US" dirty="0" smtClean="0"/>
              <a:t>Accessible Technology – From </a:t>
            </a:r>
            <a:r>
              <a:rPr lang="en-US" dirty="0" err="1" smtClean="0"/>
              <a:t>refurbed</a:t>
            </a:r>
            <a:r>
              <a:rPr lang="en-US" dirty="0" smtClean="0"/>
              <a:t> technology to advocating for access, there are many causes out there focused on getting tech to people.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Better </a:t>
            </a:r>
            <a:r>
              <a:rPr lang="en-US" dirty="0" err="1" smtClean="0"/>
              <a:t>Geekdom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Take Us Farther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Can Improve Geek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Helping in our own community helps others – because we geeks are everywhere.</a:t>
            </a:r>
          </a:p>
          <a:p>
            <a:r>
              <a:rPr lang="en-US" dirty="0" smtClean="0"/>
              <a:t>We also should pay attention to our own community as it has its own needs.</a:t>
            </a:r>
          </a:p>
          <a:p>
            <a:r>
              <a:rPr lang="en-US" dirty="0" smtClean="0"/>
              <a:t>Geeky groups and individuals also may have unique needs, such as those in the military far from home or those with accessibility needs here.</a:t>
            </a:r>
          </a:p>
          <a:p>
            <a:r>
              <a:rPr lang="en-US" dirty="0" smtClean="0"/>
              <a:t>Let’s be better Geeks.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Course We Think About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creative – and we want to apply that.</a:t>
            </a:r>
          </a:p>
          <a:p>
            <a:r>
              <a:rPr lang="en-US" dirty="0" smtClean="0"/>
              <a:t>We’re technical – and we want to use that.</a:t>
            </a:r>
          </a:p>
          <a:p>
            <a:r>
              <a:rPr lang="en-US" dirty="0" smtClean="0"/>
              <a:t>We want to share – and we want to reach out.</a:t>
            </a:r>
          </a:p>
          <a:p>
            <a:r>
              <a:rPr lang="en-US" dirty="0" smtClean="0"/>
              <a:t>The world could use more people helping out anyway, and we’re the ones who ask “how can I help the world through Adventure Time </a:t>
            </a:r>
            <a:r>
              <a:rPr lang="en-US" dirty="0" err="1" smtClean="0"/>
              <a:t>fanfic</a:t>
            </a:r>
            <a:r>
              <a:rPr lang="en-US" dirty="0" smtClean="0"/>
              <a:t>” and mean it.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To 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Geekdom</a:t>
            </a:r>
            <a:r>
              <a:rPr lang="en-US" dirty="0" smtClean="0"/>
              <a:t> For All – There’s groups working on issues ranging from handicap accessibility to promoting less known authors and artists.</a:t>
            </a:r>
          </a:p>
          <a:p>
            <a:r>
              <a:rPr lang="en-US" dirty="0" smtClean="0"/>
              <a:t>Support The Troops – Several organizations get comics, games, and more to geeks on deployment.</a:t>
            </a:r>
          </a:p>
          <a:p>
            <a:r>
              <a:rPr lang="en-US" dirty="0" smtClean="0"/>
              <a:t>Support Industry Veterans – Beloved artists and writers may fall on hard times – there’s orgs out there now to help them.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To Try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 Make Cons and Clubs Grow – From better accessibility to codes of conduct to panels for skill training, you can help cons and clubs do better!</a:t>
            </a:r>
          </a:p>
          <a:p>
            <a:r>
              <a:rPr lang="en-US" dirty="0" smtClean="0"/>
              <a:t>Get People Involved – As a Civic Geek you can encourage others to get engaged.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What’s Next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Let’s Get Busy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Few Pieces Of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slow down. It’s easy to want to make changes –then disappoint yourself.</a:t>
            </a:r>
          </a:p>
          <a:p>
            <a:r>
              <a:rPr lang="en-US" dirty="0" smtClean="0"/>
              <a:t>You’re not going to be perfect, so give yourself a break.</a:t>
            </a:r>
          </a:p>
          <a:p>
            <a:r>
              <a:rPr lang="en-US" dirty="0" smtClean="0"/>
              <a:t>Start out by doing what good you can and building up.</a:t>
            </a:r>
          </a:p>
          <a:p>
            <a:r>
              <a:rPr lang="en-US" dirty="0" smtClean="0"/>
              <a:t>Hone your wild ideas and enthusiasms and make a difference.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Immediate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in doubt, try one small thing – better that than fretting.</a:t>
            </a:r>
          </a:p>
          <a:p>
            <a:r>
              <a:rPr lang="en-US" dirty="0" smtClean="0"/>
              <a:t>Find one place you can donate time or money to – if you have the time and money.  Even a small, regular donation or help can keep you engaged.</a:t>
            </a:r>
          </a:p>
          <a:p>
            <a:r>
              <a:rPr lang="en-US" dirty="0" smtClean="0"/>
              <a:t>Give yourself six months to be a civic geek.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Next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a little research and ask what you want to do, want to be involved in – and are capable of doing.</a:t>
            </a:r>
          </a:p>
          <a:p>
            <a:r>
              <a:rPr lang="en-US" dirty="0" smtClean="0"/>
              <a:t>Ask friends and fellow geeks for advice – they may want in.</a:t>
            </a:r>
          </a:p>
          <a:p>
            <a:r>
              <a:rPr lang="en-US" dirty="0" smtClean="0"/>
              <a:t>Start working more civic </a:t>
            </a:r>
            <a:r>
              <a:rPr lang="en-US" dirty="0" err="1" smtClean="0"/>
              <a:t>geekery</a:t>
            </a:r>
            <a:r>
              <a:rPr lang="en-US" dirty="0" smtClean="0"/>
              <a:t> into your schedule – helping at a museum, founding a club, speaking at a con.</a:t>
            </a:r>
          </a:p>
          <a:p>
            <a:r>
              <a:rPr lang="en-US" dirty="0" smtClean="0"/>
              <a:t>Review what you’ve done regularly.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Geeks Made The Modern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see what we can do NEXT.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Reach 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 find me at </a:t>
            </a:r>
            <a:r>
              <a:rPr lang="en-US" dirty="0" smtClean="0">
                <a:hlinkClick r:id="rId2"/>
              </a:rPr>
              <a:t>www.StevenSavage.com</a:t>
            </a:r>
            <a:endParaRPr lang="en-US" dirty="0" smtClean="0"/>
          </a:p>
          <a:p>
            <a:r>
              <a:rPr lang="en-US" dirty="0" smtClean="0"/>
              <a:t>I also keep a (poorly-update) archive on good geek causes at </a:t>
            </a:r>
            <a:r>
              <a:rPr lang="en-US" dirty="0" smtClean="0">
                <a:hlinkClick r:id="rId3"/>
              </a:rPr>
              <a:t>www.civicgeek.com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I’m always looking for new ways to help people do more as geeks.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technology professional – PMP, CSM, ITIL Foundational.</a:t>
            </a:r>
          </a:p>
          <a:p>
            <a:r>
              <a:rPr lang="en-US" dirty="0" smtClean="0"/>
              <a:t>I write on geek careers and creativity at </a:t>
            </a:r>
            <a:r>
              <a:rPr lang="en-US" dirty="0" smtClean="0">
                <a:hlinkClick r:id="rId2"/>
              </a:rPr>
              <a:t>www.InformoTron.com</a:t>
            </a:r>
            <a:endParaRPr lang="en-US" dirty="0" smtClean="0"/>
          </a:p>
          <a:p>
            <a:r>
              <a:rPr lang="en-US" dirty="0" smtClean="0"/>
              <a:t>I make creative tools at </a:t>
            </a:r>
            <a:r>
              <a:rPr lang="en-US" dirty="0" smtClean="0">
                <a:hlinkClick r:id="rId3"/>
              </a:rPr>
              <a:t>www.SeventhSanctum.com</a:t>
            </a:r>
            <a:endParaRPr lang="en-US" dirty="0" smtClean="0"/>
          </a:p>
          <a:p>
            <a:r>
              <a:rPr lang="en-US" dirty="0" smtClean="0"/>
              <a:t>I speak on careers at cons.</a:t>
            </a:r>
          </a:p>
          <a:p>
            <a:r>
              <a:rPr lang="en-US" dirty="0" smtClean="0"/>
              <a:t>I’m an old-school geek.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Going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Talk about different ways geeks do get </a:t>
            </a:r>
            <a:r>
              <a:rPr lang="en-US" dirty="0" err="1" smtClean="0"/>
              <a:t>civicly</a:t>
            </a:r>
            <a:r>
              <a:rPr lang="en-US" dirty="0" smtClean="0"/>
              <a:t> engaged.</a:t>
            </a:r>
          </a:p>
          <a:p>
            <a:r>
              <a:rPr lang="en-US" dirty="0" smtClean="0"/>
              <a:t>These come from real life examples I researched and tracked at </a:t>
            </a:r>
            <a:r>
              <a:rPr lang="en-US" dirty="0" smtClean="0">
                <a:hlinkClick r:id="rId2"/>
              </a:rPr>
              <a:t>www.CivicGeek.com</a:t>
            </a:r>
            <a:endParaRPr lang="en-US" dirty="0" smtClean="0"/>
          </a:p>
          <a:p>
            <a:r>
              <a:rPr lang="en-US" dirty="0" smtClean="0"/>
              <a:t>By the time you’re done you’ll have ideas of what you can do as a geek, otaku, fan, and more!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 The Basics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Get To The Core First.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only have so much time.  But I advise finding a way to get involved.</a:t>
            </a:r>
          </a:p>
          <a:p>
            <a:r>
              <a:rPr lang="en-US" dirty="0" smtClean="0"/>
              <a:t>A regular donation to a good cause helps.</a:t>
            </a:r>
          </a:p>
          <a:p>
            <a:r>
              <a:rPr lang="en-US" dirty="0" smtClean="0"/>
              <a:t>A regular donation of time to a good cause helps.</a:t>
            </a:r>
          </a:p>
          <a:p>
            <a:r>
              <a:rPr lang="en-US" dirty="0" smtClean="0"/>
              <a:t>The basic, simply, is find a way to regularly go </a:t>
            </a:r>
            <a:r>
              <a:rPr lang="en-US" b="1" dirty="0" smtClean="0"/>
              <a:t>do</a:t>
            </a:r>
            <a:r>
              <a:rPr lang="en-US" dirty="0" smtClean="0"/>
              <a:t> something.  The rest will follow.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 Community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Bring It Together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People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best ways to be a civic geek is found a community.</a:t>
            </a:r>
          </a:p>
          <a:p>
            <a:r>
              <a:rPr lang="en-US" dirty="0" smtClean="0"/>
              <a:t>Communities bring people together - which is often needed.</a:t>
            </a:r>
          </a:p>
          <a:p>
            <a:r>
              <a:rPr lang="en-US" dirty="0" err="1" smtClean="0"/>
              <a:t>Meetup.com</a:t>
            </a:r>
            <a:r>
              <a:rPr lang="en-US" dirty="0" smtClean="0"/>
              <a:t>, message boards, and </a:t>
            </a:r>
            <a:r>
              <a:rPr lang="en-US" dirty="0" err="1" smtClean="0"/>
              <a:t>Facebook</a:t>
            </a:r>
            <a:r>
              <a:rPr lang="en-US" dirty="0" smtClean="0"/>
              <a:t> give you all the tools you need.</a:t>
            </a:r>
          </a:p>
          <a:p>
            <a:r>
              <a:rPr lang="en-US" dirty="0" smtClean="0"/>
              <a:t>It can evolve.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ＭＳ ゴシック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Urban.thmx</Template>
  <TotalTime>1407</TotalTime>
  <Words>1609</Words>
  <Application>Microsoft Macintosh PowerPoint</Application>
  <PresentationFormat>On-screen Show (4:3)</PresentationFormat>
  <Paragraphs>146</Paragraphs>
  <Slides>37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Urban</vt:lpstr>
      <vt:lpstr>Civic Geek</vt:lpstr>
      <vt:lpstr>So what’s this about?</vt:lpstr>
      <vt:lpstr>Of Course We Think About This</vt:lpstr>
      <vt:lpstr>Who Am I?</vt:lpstr>
      <vt:lpstr>What Are We Going To Do?</vt:lpstr>
      <vt:lpstr>Do The Basics</vt:lpstr>
      <vt:lpstr>Try The Basics</vt:lpstr>
      <vt:lpstr>Build Community</vt:lpstr>
      <vt:lpstr>Get People Together</vt:lpstr>
      <vt:lpstr>Get Involved</vt:lpstr>
      <vt:lpstr>Ideas To Try</vt:lpstr>
      <vt:lpstr>History And Academics</vt:lpstr>
      <vt:lpstr>Geekdom Is Important.</vt:lpstr>
      <vt:lpstr>Ideas To Try</vt:lpstr>
      <vt:lpstr>Support Good Causes</vt:lpstr>
      <vt:lpstr>Geeks Do Stuff – So Support Causes</vt:lpstr>
      <vt:lpstr>Ideas To Try</vt:lpstr>
      <vt:lpstr>Literacy, Reading, Writing</vt:lpstr>
      <vt:lpstr>Literacy And Writing *IS* Geeky</vt:lpstr>
      <vt:lpstr>Ideas To Try</vt:lpstr>
      <vt:lpstr>Skills And Talents</vt:lpstr>
      <vt:lpstr>You’ve Got Skills – Share Them</vt:lpstr>
      <vt:lpstr>Ideas To Try</vt:lpstr>
      <vt:lpstr>The Big Picture</vt:lpstr>
      <vt:lpstr>A Lot’s Going On In The World</vt:lpstr>
      <vt:lpstr>Ideas To Try</vt:lpstr>
      <vt:lpstr>More Ideas To Try</vt:lpstr>
      <vt:lpstr>A Better Geekdom</vt:lpstr>
      <vt:lpstr>We Can Improve Geek Community</vt:lpstr>
      <vt:lpstr>Ideas To Try</vt:lpstr>
      <vt:lpstr>Ideas To Try #2</vt:lpstr>
      <vt:lpstr>So What’s Next</vt:lpstr>
      <vt:lpstr>A Few Pieces Of Advice</vt:lpstr>
      <vt:lpstr>Your Immediate Actions</vt:lpstr>
      <vt:lpstr>Your Next Actions</vt:lpstr>
      <vt:lpstr>We Geeks Made The Modern World</vt:lpstr>
      <vt:lpstr>Reach Me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Civic Geek</dc:title>
  <dc:creator>Steven Savage</dc:creator>
  <cp:lastModifiedBy>Steven Savage</cp:lastModifiedBy>
  <cp:revision>2</cp:revision>
  <dcterms:created xsi:type="dcterms:W3CDTF">2016-02-07T04:45:55Z</dcterms:created>
  <dcterms:modified xsi:type="dcterms:W3CDTF">2016-02-08T04:13:26Z</dcterms:modified>
</cp:coreProperties>
</file>